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50       Y= +9.33j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51       Y= +9.54j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52       Y= +9.75j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53       Y= +9.97j mS     lengte=3.68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54       Y= +10.19j mS     lengte=3.75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Hoe gebruik je een Smith kaart om een antenne van 80 Ohm aan te passen aan een coax van 50 Ohm voor een frequentie van 300 MHz (</a:t>
            </a:r>
            <a:r>
              <a:t>λ</a:t>
            </a:r>
            <a:r>
              <a:t>= 50 cm)?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stub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230       Y= +9.33j mS     lengte=15.97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231       Y= +9.54j mS     lengte=16.04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232       Y= +9.75j mS     lengte=16.11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+9.97j mS     lengte=16.18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+10.19j mS     lengte=16.25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305       Y= -10.41j mS     lengte=21.18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306       Y= -10.19j mS     lengte=21.25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307       Y= -9.97j mS     lengte=21.32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308       Y= -9.75j mS     lengte=21.39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309       Y= -9.54j mS     lengte=21.46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310       Y= -9.33j mS     lengte=21.53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L=&gt; kortgesloten stub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105    Y= 20.28+9.55j mS     lengte=7.29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125       Y= -10.41j mS     lengte=8.68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126       Y= -10.19j mS     lengte=8.75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127       Y= -9.97j mS     lengte=8.82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128       Y= -9.75j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129       Y= -9.54j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130       Y= -9.33j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803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Smith kaart van de tweede oplossing: inductantie in serie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505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